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"/>
  </p:notesMasterIdLst>
  <p:sldIdLst>
    <p:sldId id="367" r:id="rId2"/>
    <p:sldId id="368" r:id="rId3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0000FF"/>
    <a:srgbClr val="00FFFF"/>
    <a:srgbClr val="0020C2"/>
    <a:srgbClr val="FFFF00"/>
    <a:srgbClr val="4F81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7241" autoAdjust="0"/>
  </p:normalViewPr>
  <p:slideViewPr>
    <p:cSldViewPr>
      <p:cViewPr varScale="1">
        <p:scale>
          <a:sx n="203" d="100"/>
          <a:sy n="203" d="100"/>
        </p:scale>
        <p:origin x="580" y="10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02.01.2022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HARDC\Saved Games\DCS.openbeta\ScreenShots\Screen_200824_212755.png"/>
          <p:cNvPicPr>
            <a:picLocks noChangeAspect="1" noChangeArrowheads="1"/>
          </p:cNvPicPr>
          <p:nvPr/>
        </p:nvPicPr>
        <p:blipFill>
          <a:blip r:embed="rId2" cstate="print"/>
          <a:srcRect l="18066" t="16894" r="16015" b="9862"/>
          <a:stretch>
            <a:fillRect/>
          </a:stretch>
        </p:blipFill>
        <p:spPr bwMode="auto">
          <a:xfrm>
            <a:off x="5715008" y="716642"/>
            <a:ext cx="3428992" cy="2143140"/>
          </a:xfrm>
          <a:prstGeom prst="rect">
            <a:avLst/>
          </a:prstGeom>
          <a:noFill/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2000"/>
              <a:t>SYTGT017</a:t>
            </a:r>
            <a:r>
              <a:rPr lang="pl-PL" sz="2000" dirty="0"/>
              <a:t> </a:t>
            </a:r>
            <a:r>
              <a:rPr lang="en-US" sz="2000" dirty="0"/>
              <a:t>JIRAH AMMUNITION FACTORY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8247827" y="1023156"/>
            <a:ext cx="136540" cy="150584"/>
          </a:xfrm>
          <a:prstGeom prst="star4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>
              <a:solidFill>
                <a:srgbClr val="0000FF"/>
              </a:solidFill>
            </a:endParaRPr>
          </a:p>
        </p:txBody>
      </p:sp>
      <p:sp>
        <p:nvSpPr>
          <p:cNvPr id="5" name="TekstSylinder 4"/>
          <p:cNvSpPr txBox="1"/>
          <p:nvPr/>
        </p:nvSpPr>
        <p:spPr>
          <a:xfrm>
            <a:off x="8216275" y="944559"/>
            <a:ext cx="5000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0000FF"/>
                </a:solidFill>
                <a:latin typeface="Arial Black" pitchFamily="34" charset="0"/>
              </a:rPr>
              <a:t>17</a:t>
            </a:r>
          </a:p>
        </p:txBody>
      </p: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85000" lnSpcReduction="20000"/>
          </a:bodyPr>
          <a:lstStyle/>
          <a:p>
            <a:r>
              <a:rPr lang="pl-PL" sz="1200" dirty="0"/>
              <a:t>DESIRED POINT of IMPACT:</a:t>
            </a:r>
          </a:p>
          <a:p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16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365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371</a:t>
            </a:r>
            <a:r>
              <a:rPr lang="pl-PL" sz="1100" dirty="0"/>
              <a:t> / </a:t>
            </a:r>
            <a:r>
              <a:rPr lang="en-US" sz="1100" dirty="0"/>
              <a:t>1177ft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15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406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318</a:t>
            </a:r>
            <a:r>
              <a:rPr lang="pl-PL" sz="1100" dirty="0"/>
              <a:t> / </a:t>
            </a:r>
            <a:r>
              <a:rPr lang="en-US" sz="1100" dirty="0"/>
              <a:t>1177ft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14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395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313</a:t>
            </a:r>
            <a:r>
              <a:rPr lang="pl-PL" sz="1100" dirty="0"/>
              <a:t> / </a:t>
            </a:r>
            <a:r>
              <a:rPr lang="en-US" sz="1100" dirty="0"/>
              <a:t>1177ft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13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380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303</a:t>
            </a:r>
            <a:r>
              <a:rPr lang="pl-PL" sz="1100" dirty="0"/>
              <a:t> / </a:t>
            </a:r>
            <a:r>
              <a:rPr lang="en-US" sz="1100" dirty="0"/>
              <a:t>1185ft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12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371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297</a:t>
            </a:r>
            <a:r>
              <a:rPr lang="pl-PL" sz="1100" dirty="0"/>
              <a:t> / </a:t>
            </a:r>
            <a:r>
              <a:rPr lang="en-US" sz="1100" dirty="0"/>
              <a:t>1185ft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11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419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257</a:t>
            </a:r>
            <a:r>
              <a:rPr lang="pl-PL" sz="1100" dirty="0"/>
              <a:t> / </a:t>
            </a:r>
            <a:r>
              <a:rPr lang="en-US" sz="1100" dirty="0"/>
              <a:t>1190ft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10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362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234</a:t>
            </a:r>
            <a:r>
              <a:rPr lang="pl-PL" sz="1100" dirty="0"/>
              <a:t> / </a:t>
            </a:r>
            <a:r>
              <a:rPr lang="en-US" sz="1100" dirty="0"/>
              <a:t>1194ft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9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369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220</a:t>
            </a:r>
            <a:r>
              <a:rPr lang="pl-PL" sz="1100" dirty="0"/>
              <a:t> / </a:t>
            </a:r>
            <a:r>
              <a:rPr lang="en-US" sz="1100" dirty="0"/>
              <a:t>1182ft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8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481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164</a:t>
            </a:r>
            <a:r>
              <a:rPr lang="pl-PL" sz="1100" dirty="0"/>
              <a:t> / </a:t>
            </a:r>
            <a:r>
              <a:rPr lang="en-US" sz="1100" dirty="0"/>
              <a:t>1182ft </a:t>
            </a:r>
            <a:r>
              <a:rPr lang="pl-PL" sz="1100" dirty="0"/>
              <a:t>/</a:t>
            </a:r>
            <a:r>
              <a:rPr lang="en-US" sz="1100" dirty="0"/>
              <a:t> 500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492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139</a:t>
            </a:r>
            <a:r>
              <a:rPr lang="pl-PL" sz="1100" dirty="0"/>
              <a:t> / </a:t>
            </a:r>
            <a:r>
              <a:rPr lang="en-US" sz="1100" dirty="0"/>
              <a:t>1181ft </a:t>
            </a:r>
            <a:r>
              <a:rPr lang="pl-PL" sz="1100" dirty="0"/>
              <a:t>/</a:t>
            </a:r>
            <a:r>
              <a:rPr lang="en-US" sz="1100" dirty="0"/>
              <a:t> 500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458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149</a:t>
            </a:r>
            <a:r>
              <a:rPr lang="pl-PL" sz="1100" dirty="0"/>
              <a:t> / </a:t>
            </a:r>
            <a:r>
              <a:rPr lang="en-US" sz="1100" dirty="0"/>
              <a:t>1191ft </a:t>
            </a:r>
            <a:r>
              <a:rPr lang="pl-PL" sz="1100" dirty="0"/>
              <a:t>/</a:t>
            </a:r>
            <a:r>
              <a:rPr lang="en-US" sz="1100" dirty="0"/>
              <a:t> 500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5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468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123</a:t>
            </a:r>
            <a:r>
              <a:rPr lang="pl-PL" sz="1100" dirty="0"/>
              <a:t> / </a:t>
            </a:r>
            <a:r>
              <a:rPr lang="en-US" sz="1100" dirty="0"/>
              <a:t>1188ft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405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081</a:t>
            </a:r>
            <a:r>
              <a:rPr lang="pl-PL" sz="1100" dirty="0"/>
              <a:t> / </a:t>
            </a:r>
            <a:r>
              <a:rPr lang="en-US" sz="1100" dirty="0"/>
              <a:t>1202ft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</a:p>
          <a:p>
            <a:r>
              <a:rPr lang="pl-PL" sz="1100" dirty="0"/>
              <a:t>DPI 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375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081</a:t>
            </a:r>
            <a:r>
              <a:rPr lang="pl-PL" sz="1100" dirty="0"/>
              <a:t> / </a:t>
            </a:r>
            <a:r>
              <a:rPr lang="en-US" sz="1100" dirty="0"/>
              <a:t>1202ft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</a:p>
          <a:p>
            <a:r>
              <a:rPr lang="pl-PL" sz="1100" dirty="0"/>
              <a:t>DPI </a:t>
            </a:r>
            <a:r>
              <a:rPr lang="en-US" sz="1100" dirty="0"/>
              <a:t>2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358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069</a:t>
            </a:r>
            <a:r>
              <a:rPr lang="pl-PL" sz="1100" dirty="0"/>
              <a:t> / </a:t>
            </a:r>
            <a:r>
              <a:rPr lang="en-US" sz="1100" dirty="0"/>
              <a:t>1183ft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</a:p>
          <a:p>
            <a:r>
              <a:rPr lang="pl-PL" sz="1100" dirty="0"/>
              <a:t>DPI </a:t>
            </a:r>
            <a:r>
              <a:rPr lang="en-US" sz="1100" dirty="0"/>
              <a:t>1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263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215</a:t>
            </a:r>
            <a:r>
              <a:rPr lang="pl-PL" sz="1100" dirty="0"/>
              <a:t> / </a:t>
            </a:r>
            <a:r>
              <a:rPr lang="en-US" sz="1100" dirty="0"/>
              <a:t>1183ft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pl-PL" sz="1100" dirty="0"/>
          </a:p>
          <a:p>
            <a:endParaRPr lang="pl-PL" sz="1200" dirty="0"/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en-US" sz="1200" dirty="0"/>
              <a:t>No CDC concerns.</a:t>
            </a:r>
          </a:p>
        </p:txBody>
      </p:sp>
      <p:sp>
        <p:nvSpPr>
          <p:cNvPr id="3" name="Pil opp 2"/>
          <p:cNvSpPr/>
          <p:nvPr/>
        </p:nvSpPr>
        <p:spPr>
          <a:xfrm>
            <a:off x="5286380" y="8464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pic>
        <p:nvPicPr>
          <p:cNvPr id="1036" name="Picture 1035" descr="Diagram, engineering drawing&#10;&#10;Description automatically generated">
            <a:extLst>
              <a:ext uri="{FF2B5EF4-FFF2-40B4-BE49-F238E27FC236}">
                <a16:creationId xmlns:a16="http://schemas.microsoft.com/office/drawing/2014/main" id="{62B5A3AD-D5E5-497B-8818-059A3DCB3D7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857" b="1820"/>
          <a:stretch/>
        </p:blipFill>
        <p:spPr>
          <a:xfrm>
            <a:off x="8715" y="776271"/>
            <a:ext cx="5706294" cy="3883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966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HARDC\Saved Games\DCS.openbeta\ScreenShots\Screen_200824_212755.png"/>
          <p:cNvPicPr>
            <a:picLocks noChangeAspect="1" noChangeArrowheads="1"/>
          </p:cNvPicPr>
          <p:nvPr/>
        </p:nvPicPr>
        <p:blipFill>
          <a:blip r:embed="rId2" cstate="print"/>
          <a:srcRect l="18066" t="16894" r="16015" b="9862"/>
          <a:stretch>
            <a:fillRect/>
          </a:stretch>
        </p:blipFill>
        <p:spPr bwMode="auto">
          <a:xfrm>
            <a:off x="5715008" y="716642"/>
            <a:ext cx="3428992" cy="2143140"/>
          </a:xfrm>
          <a:prstGeom prst="rect">
            <a:avLst/>
          </a:prstGeom>
          <a:noFill/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2000" dirty="0"/>
              <a:t>OPARTGT017</a:t>
            </a:r>
            <a:r>
              <a:rPr lang="pl-PL" sz="2000" dirty="0"/>
              <a:t> </a:t>
            </a:r>
            <a:r>
              <a:rPr lang="en-US" sz="2000" dirty="0"/>
              <a:t>JIRAH AMMUNITION FACTORY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8247827" y="1023156"/>
            <a:ext cx="136540" cy="150584"/>
          </a:xfrm>
          <a:prstGeom prst="star4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>
              <a:solidFill>
                <a:srgbClr val="0000FF"/>
              </a:solidFill>
            </a:endParaRPr>
          </a:p>
        </p:txBody>
      </p:sp>
      <p:sp>
        <p:nvSpPr>
          <p:cNvPr id="5" name="TekstSylinder 4"/>
          <p:cNvSpPr txBox="1"/>
          <p:nvPr/>
        </p:nvSpPr>
        <p:spPr>
          <a:xfrm>
            <a:off x="8216275" y="944559"/>
            <a:ext cx="5000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0000FF"/>
                </a:solidFill>
                <a:latin typeface="Arial Black" pitchFamily="34" charset="0"/>
              </a:rPr>
              <a:t>17</a:t>
            </a:r>
          </a:p>
        </p:txBody>
      </p: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85000" lnSpcReduction="20000"/>
          </a:bodyPr>
          <a:lstStyle/>
          <a:p>
            <a:r>
              <a:rPr lang="pl-PL" sz="1200" dirty="0"/>
              <a:t>DESIRED POINT of IMPACT:</a:t>
            </a:r>
          </a:p>
          <a:p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16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365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371</a:t>
            </a:r>
            <a:r>
              <a:rPr lang="pl-PL" sz="1100" dirty="0"/>
              <a:t> / </a:t>
            </a:r>
            <a:r>
              <a:rPr lang="en-US" sz="1100" dirty="0"/>
              <a:t>1177ft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15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406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318</a:t>
            </a:r>
            <a:r>
              <a:rPr lang="pl-PL" sz="1100" dirty="0"/>
              <a:t> / </a:t>
            </a:r>
            <a:r>
              <a:rPr lang="en-US" sz="1100" dirty="0"/>
              <a:t>1177ft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14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395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313</a:t>
            </a:r>
            <a:r>
              <a:rPr lang="pl-PL" sz="1100" dirty="0"/>
              <a:t> / </a:t>
            </a:r>
            <a:r>
              <a:rPr lang="en-US" sz="1100" dirty="0"/>
              <a:t>1177ft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13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380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303</a:t>
            </a:r>
            <a:r>
              <a:rPr lang="pl-PL" sz="1100" dirty="0"/>
              <a:t> / </a:t>
            </a:r>
            <a:r>
              <a:rPr lang="en-US" sz="1100" dirty="0"/>
              <a:t>1185ft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12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371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297</a:t>
            </a:r>
            <a:r>
              <a:rPr lang="pl-PL" sz="1100" dirty="0"/>
              <a:t> / </a:t>
            </a:r>
            <a:r>
              <a:rPr lang="en-US" sz="1100" dirty="0"/>
              <a:t>1185ft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11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419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257</a:t>
            </a:r>
            <a:r>
              <a:rPr lang="pl-PL" sz="1100" dirty="0"/>
              <a:t> / </a:t>
            </a:r>
            <a:r>
              <a:rPr lang="en-US" sz="1100" dirty="0"/>
              <a:t>1190ft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10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362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234</a:t>
            </a:r>
            <a:r>
              <a:rPr lang="pl-PL" sz="1100" dirty="0"/>
              <a:t> / </a:t>
            </a:r>
            <a:r>
              <a:rPr lang="en-US" sz="1100" dirty="0"/>
              <a:t>1194ft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9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369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220</a:t>
            </a:r>
            <a:r>
              <a:rPr lang="pl-PL" sz="1100" dirty="0"/>
              <a:t> / </a:t>
            </a:r>
            <a:r>
              <a:rPr lang="en-US" sz="1100" dirty="0"/>
              <a:t>1182ft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8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481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164</a:t>
            </a:r>
            <a:r>
              <a:rPr lang="pl-PL" sz="1100" dirty="0"/>
              <a:t> / </a:t>
            </a:r>
            <a:r>
              <a:rPr lang="en-US" sz="1100" dirty="0"/>
              <a:t>1182ft </a:t>
            </a:r>
            <a:r>
              <a:rPr lang="pl-PL" sz="1100" dirty="0"/>
              <a:t>/</a:t>
            </a:r>
            <a:r>
              <a:rPr lang="en-US" sz="1100" dirty="0"/>
              <a:t> 500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492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139</a:t>
            </a:r>
            <a:r>
              <a:rPr lang="pl-PL" sz="1100" dirty="0"/>
              <a:t> / </a:t>
            </a:r>
            <a:r>
              <a:rPr lang="en-US" sz="1100" dirty="0"/>
              <a:t>1181ft </a:t>
            </a:r>
            <a:r>
              <a:rPr lang="pl-PL" sz="1100" dirty="0"/>
              <a:t>/</a:t>
            </a:r>
            <a:r>
              <a:rPr lang="en-US" sz="1100" dirty="0"/>
              <a:t> 500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458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149</a:t>
            </a:r>
            <a:r>
              <a:rPr lang="pl-PL" sz="1100" dirty="0"/>
              <a:t> / </a:t>
            </a:r>
            <a:r>
              <a:rPr lang="en-US" sz="1100" dirty="0"/>
              <a:t>1191ft </a:t>
            </a:r>
            <a:r>
              <a:rPr lang="pl-PL" sz="1100" dirty="0"/>
              <a:t>/</a:t>
            </a:r>
            <a:r>
              <a:rPr lang="en-US" sz="1100" dirty="0"/>
              <a:t> 500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5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468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123</a:t>
            </a:r>
            <a:r>
              <a:rPr lang="pl-PL" sz="1100" dirty="0"/>
              <a:t> / </a:t>
            </a:r>
            <a:r>
              <a:rPr lang="en-US" sz="1100" dirty="0"/>
              <a:t>1188ft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405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081</a:t>
            </a:r>
            <a:r>
              <a:rPr lang="pl-PL" sz="1100" dirty="0"/>
              <a:t> / </a:t>
            </a:r>
            <a:r>
              <a:rPr lang="en-US" sz="1100" dirty="0"/>
              <a:t>1202ft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</a:p>
          <a:p>
            <a:r>
              <a:rPr lang="pl-PL" sz="1100" dirty="0"/>
              <a:t>DPI 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375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081</a:t>
            </a:r>
            <a:r>
              <a:rPr lang="pl-PL" sz="1100" dirty="0"/>
              <a:t> / </a:t>
            </a:r>
            <a:r>
              <a:rPr lang="en-US" sz="1100" dirty="0"/>
              <a:t>1202ft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</a:p>
          <a:p>
            <a:r>
              <a:rPr lang="pl-PL" sz="1100" dirty="0"/>
              <a:t>DPI </a:t>
            </a:r>
            <a:r>
              <a:rPr lang="en-US" sz="1100" dirty="0"/>
              <a:t>2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358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069</a:t>
            </a:r>
            <a:r>
              <a:rPr lang="pl-PL" sz="1100" dirty="0"/>
              <a:t> / </a:t>
            </a:r>
            <a:r>
              <a:rPr lang="en-US" sz="1100" dirty="0"/>
              <a:t>1183ft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</a:p>
          <a:p>
            <a:r>
              <a:rPr lang="pl-PL" sz="1100" dirty="0"/>
              <a:t>DPI </a:t>
            </a:r>
            <a:r>
              <a:rPr lang="en-US" sz="1100" dirty="0"/>
              <a:t>1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263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215</a:t>
            </a:r>
            <a:r>
              <a:rPr lang="pl-PL" sz="1100" dirty="0"/>
              <a:t> / </a:t>
            </a:r>
            <a:r>
              <a:rPr lang="en-US" sz="1100" dirty="0"/>
              <a:t>1183ft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pl-PL" sz="1100" dirty="0"/>
          </a:p>
          <a:p>
            <a:endParaRPr lang="pl-PL" sz="1200" dirty="0"/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en-US" sz="1200" dirty="0"/>
              <a:t>No CDC concerns.</a:t>
            </a:r>
          </a:p>
        </p:txBody>
      </p:sp>
      <p:sp>
        <p:nvSpPr>
          <p:cNvPr id="3" name="Pil opp 2"/>
          <p:cNvSpPr/>
          <p:nvPr/>
        </p:nvSpPr>
        <p:spPr>
          <a:xfrm>
            <a:off x="5286380" y="8464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pic>
        <p:nvPicPr>
          <p:cNvPr id="1036" name="Picture 1035" descr="Diagram, engineering drawing&#10;&#10;Description automatically generated">
            <a:extLst>
              <a:ext uri="{FF2B5EF4-FFF2-40B4-BE49-F238E27FC236}">
                <a16:creationId xmlns:a16="http://schemas.microsoft.com/office/drawing/2014/main" id="{62B5A3AD-D5E5-497B-8818-059A3DCB3D7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857" b="1820"/>
          <a:stretch/>
        </p:blipFill>
        <p:spPr>
          <a:xfrm>
            <a:off x="8715" y="776271"/>
            <a:ext cx="5706294" cy="3883712"/>
          </a:xfrm>
          <a:prstGeom prst="rect">
            <a:avLst/>
          </a:prstGeom>
        </p:spPr>
      </p:pic>
      <p:pic>
        <p:nvPicPr>
          <p:cNvPr id="7" name="Picture 6" descr="Aerial view of a city&#10;&#10;Description automatically generated with medium confidence">
            <a:extLst>
              <a:ext uri="{FF2B5EF4-FFF2-40B4-BE49-F238E27FC236}">
                <a16:creationId xmlns:a16="http://schemas.microsoft.com/office/drawing/2014/main" id="{A4AE0420-A953-434A-B550-3A08192BB372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87" r="6861" b="6230"/>
          <a:stretch/>
        </p:blipFill>
        <p:spPr>
          <a:xfrm>
            <a:off x="0" y="771549"/>
            <a:ext cx="5705889" cy="3883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598262"/>
      </p:ext>
    </p:extLst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7483</TotalTime>
  <Words>670</Words>
  <Application>Microsoft Office PowerPoint</Application>
  <PresentationFormat>On-screen Show (16:9)</PresentationFormat>
  <Paragraphs>52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Arial Black</vt:lpstr>
      <vt:lpstr>Calibri</vt:lpstr>
      <vt:lpstr>Kontortema</vt:lpstr>
      <vt:lpstr>SYTGT017 JIRAH AMMUNITION FACTORY</vt:lpstr>
      <vt:lpstr>OPARTGT017 JIRAH AMMUNITION FACTORY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 Target Folder Template</dc:title>
  <dc:creator>132nd Virtual Wing;VIS</dc:creator>
  <cp:lastModifiedBy>Halldor Jonsson</cp:lastModifiedBy>
  <cp:revision>419</cp:revision>
  <dcterms:created xsi:type="dcterms:W3CDTF">2019-03-12T22:01:00Z</dcterms:created>
  <dcterms:modified xsi:type="dcterms:W3CDTF">2022-01-02T16:43:21Z</dcterms:modified>
</cp:coreProperties>
</file>